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67" r:id="rId3"/>
    <p:sldId id="270" r:id="rId4"/>
    <p:sldId id="257" r:id="rId5"/>
    <p:sldId id="266" r:id="rId6"/>
    <p:sldId id="275" r:id="rId7"/>
    <p:sldId id="258" r:id="rId8"/>
    <p:sldId id="268" r:id="rId9"/>
    <p:sldId id="276" r:id="rId10"/>
    <p:sldId id="260" r:id="rId11"/>
    <p:sldId id="269" r:id="rId12"/>
    <p:sldId id="277" r:id="rId13"/>
    <p:sldId id="262" r:id="rId14"/>
    <p:sldId id="272" r:id="rId15"/>
    <p:sldId id="278" r:id="rId16"/>
    <p:sldId id="274" r:id="rId17"/>
    <p:sldId id="263" r:id="rId18"/>
    <p:sldId id="280" r:id="rId19"/>
    <p:sldId id="273" r:id="rId20"/>
    <p:sldId id="264" r:id="rId21"/>
    <p:sldId id="265" r:id="rId22"/>
    <p:sldId id="261" r:id="rId23"/>
    <p:sldId id="271" r:id="rId24"/>
    <p:sldId id="279" r:id="rId25"/>
    <p:sldId id="285" r:id="rId26"/>
    <p:sldId id="288" r:id="rId27"/>
    <p:sldId id="289" r:id="rId28"/>
    <p:sldId id="283" r:id="rId29"/>
    <p:sldId id="284" r:id="rId30"/>
    <p:sldId id="286" r:id="rId31"/>
    <p:sldId id="282" r:id="rId32"/>
    <p:sldId id="259" r:id="rId33"/>
    <p:sldId id="281" r:id="rId34"/>
    <p:sldId id="28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31"/>
  </p:normalViewPr>
  <p:slideViewPr>
    <p:cSldViewPr snapToGrid="0" snapToObjects="1">
      <p:cViewPr varScale="1">
        <p:scale>
          <a:sx n="107" d="100"/>
          <a:sy n="107" d="100"/>
        </p:scale>
        <p:origin x="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DD0DF-3AEB-524C-A2B1-590CD8052135}" type="datetimeFigureOut">
              <a:rPr lang="en-US" smtClean="0"/>
              <a:t>9/11/17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C900A-7F30-0A4D-A605-673605D60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66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17E6-980A-A744-9166-7C2B6224F636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A0CC-0BF6-7E45-A71D-33726A97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90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17E6-980A-A744-9166-7C2B6224F636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A0CC-0BF6-7E45-A71D-33726A97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38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17E6-980A-A744-9166-7C2B6224F636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A0CC-0BF6-7E45-A71D-33726A97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4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17E6-980A-A744-9166-7C2B6224F636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A0CC-0BF6-7E45-A71D-33726A97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0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17E6-980A-A744-9166-7C2B6224F636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A0CC-0BF6-7E45-A71D-33726A97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7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17E6-980A-A744-9166-7C2B6224F636}" type="datetimeFigureOut">
              <a:rPr lang="en-US" smtClean="0"/>
              <a:t>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A0CC-0BF6-7E45-A71D-33726A97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4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17E6-980A-A744-9166-7C2B6224F636}" type="datetimeFigureOut">
              <a:rPr lang="en-US" smtClean="0"/>
              <a:t>9/11/17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A0CC-0BF6-7E45-A71D-33726A97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17E6-980A-A744-9166-7C2B6224F636}" type="datetimeFigureOut">
              <a:rPr lang="en-US" smtClean="0"/>
              <a:t>9/11/17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A0CC-0BF6-7E45-A71D-33726A97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17E6-980A-A744-9166-7C2B6224F636}" type="datetimeFigureOut">
              <a:rPr lang="en-US" smtClean="0"/>
              <a:t>9/11/17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A0CC-0BF6-7E45-A71D-33726A97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2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17E6-980A-A744-9166-7C2B6224F636}" type="datetimeFigureOut">
              <a:rPr lang="en-US" smtClean="0"/>
              <a:t>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A0CC-0BF6-7E45-A71D-33726A97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2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17E6-980A-A744-9166-7C2B6224F636}" type="datetimeFigureOut">
              <a:rPr lang="en-US" smtClean="0"/>
              <a:t>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A0CC-0BF6-7E45-A71D-33726A97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2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A17E6-980A-A744-9166-7C2B6224F636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7A0CC-0BF6-7E45-A71D-33726A97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10842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or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word vector : word analogy :: </a:t>
            </a:r>
            <a:r>
              <a:rPr lang="en-US" sz="2400" dirty="0" err="1" smtClean="0"/>
              <a:t>convnet</a:t>
            </a:r>
            <a:r>
              <a:rPr lang="en-US" sz="2400" dirty="0" smtClean="0"/>
              <a:t> activations : image analogy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8566" y="4195804"/>
            <a:ext cx="10394868" cy="16557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Aaron Schumacher</a:t>
            </a:r>
          </a:p>
          <a:p>
            <a:r>
              <a:rPr lang="en-US" dirty="0" smtClean="0"/>
              <a:t>Hack and Tell DC</a:t>
            </a:r>
          </a:p>
          <a:p>
            <a:r>
              <a:rPr lang="en-US" dirty="0" smtClean="0"/>
              <a:t>2017-09-14</a:t>
            </a:r>
          </a:p>
          <a:p>
            <a:r>
              <a:rPr lang="en-US" dirty="0"/>
              <a:t>s</a:t>
            </a:r>
            <a:r>
              <a:rPr lang="en-US" dirty="0" smtClean="0"/>
              <a:t>ee also: http://</a:t>
            </a:r>
            <a:r>
              <a:rPr lang="en-US" dirty="0" err="1" smtClean="0"/>
              <a:t>planspace.org</a:t>
            </a:r>
            <a:r>
              <a:rPr lang="en-US" dirty="0" smtClean="0"/>
              <a:t>/20170911-problems_with_imagenet_and_its_solutions/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340345" y="1223455"/>
            <a:ext cx="7511309" cy="1015663"/>
            <a:chOff x="1846447" y="1318824"/>
            <a:chExt cx="7511309" cy="10156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447" y="1527629"/>
              <a:ext cx="4340715" cy="59805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509609" y="1318824"/>
              <a:ext cx="28481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/>
                <a:t>Whining</a:t>
              </a:r>
              <a:endParaRPr lang="en-US" sz="6000" dirty="0"/>
            </a:p>
          </p:txBody>
        </p:sp>
      </p:grpSp>
    </p:spTree>
    <p:extLst>
      <p:ext uri="{BB962C8B-B14F-4D97-AF65-F5344CB8AC3E}">
        <p14:creationId xmlns:p14="http://schemas.microsoft.com/office/powerpoint/2010/main" val="536272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7" y="1297378"/>
            <a:ext cx="5299694" cy="397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79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7" y="1297378"/>
            <a:ext cx="5299694" cy="3974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00209" y="2885542"/>
            <a:ext cx="3372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/>
              <a:t>goldfish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7935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7" y="1297378"/>
            <a:ext cx="5299694" cy="3974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00209" y="2885542"/>
            <a:ext cx="3372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/>
              <a:t>goldfish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7600209" y="4023594"/>
            <a:ext cx="3954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7030A0"/>
                </a:solidFill>
              </a:rPr>
              <a:t>goblet</a:t>
            </a:r>
            <a:endParaRPr lang="en-US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591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10" y="379680"/>
            <a:ext cx="4028951" cy="601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79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10" y="379680"/>
            <a:ext cx="4028951" cy="6013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18317" y="2885542"/>
            <a:ext cx="3954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person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08354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10" y="379680"/>
            <a:ext cx="4028951" cy="6013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18317" y="2885542"/>
            <a:ext cx="3954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person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7018317" y="3995678"/>
            <a:ext cx="45126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7030A0"/>
                </a:solidFill>
              </a:rPr>
              <a:t>d</a:t>
            </a:r>
            <a:r>
              <a:rPr lang="en-US" sz="6000" dirty="0" smtClean="0">
                <a:solidFill>
                  <a:srgbClr val="7030A0"/>
                </a:solidFill>
              </a:rPr>
              <a:t>umbbell</a:t>
            </a:r>
          </a:p>
          <a:p>
            <a:r>
              <a:rPr lang="en-US" sz="6000" dirty="0">
                <a:solidFill>
                  <a:srgbClr val="7030A0"/>
                </a:solidFill>
              </a:rPr>
              <a:t>w</a:t>
            </a:r>
            <a:r>
              <a:rPr lang="en-US" sz="6000" dirty="0" smtClean="0">
                <a:solidFill>
                  <a:srgbClr val="7030A0"/>
                </a:solidFill>
              </a:rPr>
              <a:t>ater bottle</a:t>
            </a:r>
          </a:p>
          <a:p>
            <a:r>
              <a:rPr lang="en-US" sz="6000" dirty="0" smtClean="0">
                <a:solidFill>
                  <a:srgbClr val="7030A0"/>
                </a:solidFill>
              </a:rPr>
              <a:t>hammer</a:t>
            </a:r>
            <a:endParaRPr lang="en-US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6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6" y="1655565"/>
            <a:ext cx="11708581" cy="2819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2917" y="6103918"/>
            <a:ext cx="940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https://</a:t>
            </a:r>
            <a:r>
              <a:rPr lang="en-US" dirty="0" err="1" smtClean="0"/>
              <a:t>research.googleblog.com</a:t>
            </a:r>
            <a:r>
              <a:rPr lang="en-US" dirty="0" smtClean="0"/>
              <a:t>/2015/06/</a:t>
            </a:r>
            <a:r>
              <a:rPr lang="en-US" dirty="0" err="1" smtClean="0"/>
              <a:t>inceptionism</a:t>
            </a:r>
            <a:r>
              <a:rPr lang="en-US" dirty="0" smtClean="0"/>
              <a:t>-going-deeper-into-</a:t>
            </a:r>
            <a:r>
              <a:rPr lang="en-US" dirty="0" err="1" smtClean="0"/>
              <a:t>neural.html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842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86" y="1177471"/>
            <a:ext cx="63500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03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86" y="1177471"/>
            <a:ext cx="6350000" cy="4229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58348" y="2885542"/>
            <a:ext cx="28144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/>
              <a:t>burrito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23665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86" y="1177471"/>
            <a:ext cx="6350000" cy="4229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58348" y="2885542"/>
            <a:ext cx="28144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/>
              <a:t>burrito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7600209" y="4023594"/>
            <a:ext cx="3954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7030A0"/>
                </a:solidFill>
              </a:rPr>
              <a:t>g</a:t>
            </a:r>
            <a:r>
              <a:rPr lang="en-US" sz="6000" dirty="0" smtClean="0">
                <a:solidFill>
                  <a:srgbClr val="7030A0"/>
                </a:solidFill>
              </a:rPr>
              <a:t>uacamole?</a:t>
            </a:r>
            <a:endParaRPr lang="en-US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993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32" y="1123501"/>
            <a:ext cx="8739161" cy="120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69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48" y="1140031"/>
            <a:ext cx="7227169" cy="455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78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501" y="1068780"/>
            <a:ext cx="6207556" cy="455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90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69" y="1300347"/>
            <a:ext cx="5596577" cy="419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1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69" y="1300347"/>
            <a:ext cx="5596577" cy="41974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18317" y="2885542"/>
            <a:ext cx="3954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jellyfish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3560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69" y="1300347"/>
            <a:ext cx="5596577" cy="41974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18317" y="2885542"/>
            <a:ext cx="3954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jellyfish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7018317" y="3901205"/>
            <a:ext cx="3954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7030A0"/>
                </a:solidFill>
              </a:rPr>
              <a:t>mushroom</a:t>
            </a:r>
            <a:endParaRPr lang="en-US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46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</a:t>
            </a:r>
            <a:r>
              <a:rPr lang="en-US" dirty="0" smtClean="0"/>
              <a:t>ing : queen :: man : woman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503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otal fail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38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heating!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824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905" y="890318"/>
            <a:ext cx="3697019" cy="24622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179" y="890317"/>
            <a:ext cx="3705101" cy="25787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905" y="3578384"/>
            <a:ext cx="3697019" cy="2471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179" y="3578384"/>
            <a:ext cx="3705101" cy="247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97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31" y="367375"/>
            <a:ext cx="2305462" cy="34720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184" y="367375"/>
            <a:ext cx="3869377" cy="26079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486" y="3241964"/>
            <a:ext cx="3090552" cy="3090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578" y="3241964"/>
            <a:ext cx="4406591" cy="293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3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32" y="1123501"/>
            <a:ext cx="8739161" cy="12040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297" y="2553195"/>
            <a:ext cx="4175229" cy="430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830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494" y="769587"/>
            <a:ext cx="2387600" cy="254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945" y="595085"/>
            <a:ext cx="4337842" cy="28890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348" y="3649518"/>
            <a:ext cx="4365451" cy="25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592" y="3649518"/>
            <a:ext cx="2915426" cy="254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89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950" y="704108"/>
            <a:ext cx="5181600" cy="4178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4483" y="6115792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anthology.aclweb.org</a:t>
            </a:r>
            <a:r>
              <a:rPr lang="en-US" dirty="0" smtClean="0"/>
              <a:t>/W16-2503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15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4" y="1377538"/>
            <a:ext cx="11993921" cy="35818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64478" y="6163293"/>
            <a:ext cx="7255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 err="1" smtClean="0"/>
              <a:t>https</a:t>
            </a:r>
            <a:r>
              <a:rPr lang="mr-IN" dirty="0" smtClean="0"/>
              <a:t>://</a:t>
            </a:r>
            <a:r>
              <a:rPr lang="mr-IN" dirty="0" err="1" smtClean="0"/>
              <a:t>arxiv.org</a:t>
            </a:r>
            <a:r>
              <a:rPr lang="mr-IN" dirty="0" smtClean="0"/>
              <a:t>/</a:t>
            </a:r>
            <a:r>
              <a:rPr lang="mr-IN" dirty="0" err="1" smtClean="0"/>
              <a:t>abs</a:t>
            </a:r>
            <a:r>
              <a:rPr lang="mr-IN" dirty="0" smtClean="0"/>
              <a:t>/1604.00289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458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125" y="312387"/>
            <a:ext cx="7099300" cy="5270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6369" y="6198919"/>
            <a:ext cx="6032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 err="1" smtClean="0"/>
              <a:t>https</a:t>
            </a:r>
            <a:r>
              <a:rPr lang="mr-IN" dirty="0" smtClean="0"/>
              <a:t>://</a:t>
            </a:r>
            <a:r>
              <a:rPr lang="mr-IN" dirty="0" err="1" smtClean="0"/>
              <a:t>arxiv.org</a:t>
            </a:r>
            <a:r>
              <a:rPr lang="mr-IN" dirty="0" smtClean="0"/>
              <a:t>/</a:t>
            </a:r>
            <a:r>
              <a:rPr lang="mr-IN" dirty="0" err="1" smtClean="0"/>
              <a:t>abs</a:t>
            </a:r>
            <a:r>
              <a:rPr lang="mr-IN" dirty="0" smtClean="0"/>
              <a:t>/1609.05518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859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68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97" y="218374"/>
            <a:ext cx="42291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47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97" y="218374"/>
            <a:ext cx="4229100" cy="635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18317" y="2885542"/>
            <a:ext cx="3954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croquet ball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26719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97" y="218374"/>
            <a:ext cx="4229100" cy="635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18317" y="2885542"/>
            <a:ext cx="3954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croquet ball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7018317" y="4082971"/>
            <a:ext cx="3954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7030A0"/>
                </a:solidFill>
              </a:rPr>
              <a:t>tennis ball</a:t>
            </a:r>
            <a:endParaRPr lang="en-US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928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87" y="910771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38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87" y="910771"/>
            <a:ext cx="6350000" cy="4762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10847" y="2885542"/>
            <a:ext cx="2861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/>
              <a:t>unicycle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04608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87" y="910771"/>
            <a:ext cx="6350000" cy="4762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10847" y="2885542"/>
            <a:ext cx="2861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/>
              <a:t>unicycle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8110847" y="3901205"/>
            <a:ext cx="3954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7030A0"/>
                </a:solidFill>
              </a:rPr>
              <a:t>person</a:t>
            </a:r>
            <a:endParaRPr lang="en-US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529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4440</TotalTime>
  <Words>66</Words>
  <Application>Microsoft Macintosh PowerPoint</Application>
  <PresentationFormat>Widescreen</PresentationFormat>
  <Paragraphs>34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Calibri</vt:lpstr>
      <vt:lpstr>Calibri Light</vt:lpstr>
      <vt:lpstr>Mangal</vt:lpstr>
      <vt:lpstr>Arial</vt:lpstr>
      <vt:lpstr>Office Theme</vt:lpstr>
      <vt:lpstr>or word vector : word analogy :: convnet activations : image analogy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king : queen :: man : woman</vt:lpstr>
      <vt:lpstr>total fail</vt:lpstr>
      <vt:lpstr>cheating!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Schumacher</dc:creator>
  <cp:lastModifiedBy>Aaron Schumacher</cp:lastModifiedBy>
  <cp:revision>21</cp:revision>
  <dcterms:created xsi:type="dcterms:W3CDTF">2017-09-11T19:21:29Z</dcterms:created>
  <dcterms:modified xsi:type="dcterms:W3CDTF">2017-09-14T21:22:12Z</dcterms:modified>
</cp:coreProperties>
</file>